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B8C13-E6F1-4947-AA71-F47937765DA3}" type="datetimeFigureOut">
              <a:rPr lang="en-US" smtClean="0"/>
              <a:pPr/>
              <a:t>10/28/2011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277EF-812A-4971-90CB-17B02E11F0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-76200"/>
            <a:ext cx="7772400" cy="12414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Paul </a:t>
            </a:r>
            <a:r>
              <a:rPr lang="fr-FR" sz="4800" dirty="0"/>
              <a:t>Cézanne</a:t>
            </a:r>
            <a:endParaRPr lang="en-US" sz="4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990600"/>
            <a:ext cx="4724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90800" y="60198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1839-1906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60438"/>
          </a:xfrm>
        </p:spPr>
        <p:txBody>
          <a:bodyPr/>
          <a:lstStyle/>
          <a:p>
            <a:r>
              <a:rPr lang="fr-FR" dirty="0" smtClean="0"/>
              <a:t>Les Grandes Baigneuses</a:t>
            </a:r>
            <a:endParaRPr lang="fr-FR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143000"/>
            <a:ext cx="5867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95600" y="6019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1906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60438"/>
          </a:xfrm>
        </p:spPr>
        <p:txBody>
          <a:bodyPr>
            <a:normAutofit/>
          </a:bodyPr>
          <a:lstStyle/>
          <a:p>
            <a:r>
              <a:rPr lang="fr-FR" sz="4800" dirty="0" smtClean="0"/>
              <a:t>Femme au Chapeau Vert</a:t>
            </a:r>
            <a:endParaRPr lang="fr-FR" sz="4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066800"/>
            <a:ext cx="3790633" cy="500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Mont Sainte-Victoire 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371600"/>
            <a:ext cx="5181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</TotalTime>
  <Words>13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Paul Cézanne</vt:lpstr>
      <vt:lpstr>Les Grandes Baigneuses</vt:lpstr>
      <vt:lpstr>Femme au Chapeau Vert</vt:lpstr>
      <vt:lpstr>Mont Sainte-Victoire </vt:lpstr>
    </vt:vector>
  </TitlesOfParts>
  <Company>San Jose, California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Paul Cézanne</dc:title>
  <dc:creator>cfedere</dc:creator>
  <cp:lastModifiedBy>Chloe-Ysabel Federe</cp:lastModifiedBy>
  <cp:revision>3</cp:revision>
  <dcterms:created xsi:type="dcterms:W3CDTF">2011-10-27T21:44:34Z</dcterms:created>
  <dcterms:modified xsi:type="dcterms:W3CDTF">2011-10-28T20:05:55Z</dcterms:modified>
</cp:coreProperties>
</file>